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Nunito Semi Bold"/>
      <p:regular r:id="rId15"/>
    </p:embeddedFont>
    <p:embeddedFont>
      <p:font typeface="Nunito Semi Bold"/>
      <p:regular r:id="rId16"/>
    </p:embeddedFon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PT Sans"/>
      <p:regular r:id="rId19"/>
    </p:embeddedFont>
    <p:embeddedFont>
      <p:font typeface="PT Sans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#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1267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SRM System: Эффективное управление поставщиками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07967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Автоматизация, аналитика, синергия для вашего бизнеса. Узнайте, как оптимизировать процессы закупок и улучшить взаимодействие с поставщиками.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551580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744" y="5523428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26687" y="5497949"/>
            <a:ext cx="1299329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FFFFFF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by Саша 1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50244"/>
            <a:ext cx="944606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Проблематика: Трудности без SRM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5254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Без SRM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84381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Ручные процессы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31053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Риски срывов поставок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77726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Отсутствие аналитики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25254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С SRM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384381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Автоматизация процессов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31053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Сокращение рисков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77726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Детальная аналитика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837724" y="551318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Ручные процессы приводят к ошибкам и задержкам. Без аналитики невозможно эффективно управлять поставками и снижать риски.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3518" y="594836"/>
            <a:ext cx="5672733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Что такое SRM System?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43518" y="1798796"/>
            <a:ext cx="486727" cy="486728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185" y="1851303"/>
            <a:ext cx="305395" cy="3817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946583" y="1798796"/>
            <a:ext cx="2646402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Каталог поставщиков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6946583" y="2246709"/>
            <a:ext cx="692669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Централизованное хранение информации о поставщиках.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6243518" y="3052524"/>
            <a:ext cx="486727" cy="486728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185" y="3105031"/>
            <a:ext cx="305395" cy="38171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946583" y="3052524"/>
            <a:ext cx="2545199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Аналитика и KPI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6946583" y="3500438"/>
            <a:ext cx="692669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Мониторинг ключевых показателей эффективности.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6243518" y="4306253"/>
            <a:ext cx="486727" cy="486728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185" y="4358759"/>
            <a:ext cx="305395" cy="38171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946583" y="4306253"/>
            <a:ext cx="3095982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Управление контрактами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6946583" y="4754166"/>
            <a:ext cx="692669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Автоматизация жизненного цикла контрактов.</a:t>
            </a:r>
            <a:endParaRPr lang="en-US" sz="1700" dirty="0"/>
          </a:p>
        </p:txBody>
      </p:sp>
      <p:sp>
        <p:nvSpPr>
          <p:cNvPr id="16" name="Shape 10"/>
          <p:cNvSpPr/>
          <p:nvPr/>
        </p:nvSpPr>
        <p:spPr>
          <a:xfrm>
            <a:off x="6243518" y="5559981"/>
            <a:ext cx="486727" cy="486728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4185" y="5612487"/>
            <a:ext cx="305395" cy="381714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946583" y="5559981"/>
            <a:ext cx="2929890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Автоматизация закупок</a:t>
            </a:r>
            <a:endParaRPr lang="en-US" sz="2000" dirty="0"/>
          </a:p>
        </p:txBody>
      </p:sp>
      <p:sp>
        <p:nvSpPr>
          <p:cNvPr id="19" name="Text 12"/>
          <p:cNvSpPr/>
          <p:nvPr/>
        </p:nvSpPr>
        <p:spPr>
          <a:xfrm>
            <a:off x="6946583" y="6007894"/>
            <a:ext cx="692669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Оптимизация процессов закупок.</a:t>
            </a:r>
            <a:endParaRPr lang="en-US" sz="1700" dirty="0"/>
          </a:p>
        </p:txBody>
      </p:sp>
      <p:sp>
        <p:nvSpPr>
          <p:cNvPr id="20" name="Text 13"/>
          <p:cNvSpPr/>
          <p:nvPr/>
        </p:nvSpPr>
        <p:spPr>
          <a:xfrm>
            <a:off x="6243518" y="6597372"/>
            <a:ext cx="7629763" cy="1038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SRM System – это платформа для автоматизации взаимодействия с поставщиками. Система охватывает все этапы: от выбора до оценки эффективности.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782" y="1053227"/>
            <a:ext cx="7406640" cy="616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Преимущества внедрения SRM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733782" y="2089190"/>
            <a:ext cx="3680936" cy="691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25%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1340882" y="3042999"/>
            <a:ext cx="246673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Снижение затрат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733782" y="3477101"/>
            <a:ext cx="36809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Оптимизация закупок.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4729163" y="2089190"/>
            <a:ext cx="3681055" cy="691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D742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90%</a:t>
            </a:r>
            <a:endParaRPr lang="en-US" sz="5400" dirty="0"/>
          </a:p>
        </p:txBody>
      </p:sp>
      <p:sp>
        <p:nvSpPr>
          <p:cNvPr id="8" name="Text 5"/>
          <p:cNvSpPr/>
          <p:nvPr/>
        </p:nvSpPr>
        <p:spPr>
          <a:xfrm>
            <a:off x="5336262" y="3042999"/>
            <a:ext cx="246673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Прозрачность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4729163" y="3477101"/>
            <a:ext cx="3681055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Цепочки поставок.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2731413" y="4546283"/>
            <a:ext cx="3681055" cy="691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DD78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15%</a:t>
            </a:r>
            <a:endParaRPr lang="en-US" sz="5400" dirty="0"/>
          </a:p>
        </p:txBody>
      </p:sp>
      <p:sp>
        <p:nvSpPr>
          <p:cNvPr id="11" name="Text 8"/>
          <p:cNvSpPr/>
          <p:nvPr/>
        </p:nvSpPr>
        <p:spPr>
          <a:xfrm>
            <a:off x="3298627" y="5500092"/>
            <a:ext cx="254650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Минимизация рисков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2731413" y="5934194"/>
            <a:ext cx="3681055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Прогнозная аналитика.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33782" y="6505456"/>
            <a:ext cx="7676436" cy="670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SRM позволяет снизить затраты и повысить прозрачность. Прогнозная аналитика помогает минимизировать риски и улучшить взаимодействие с поставщиками.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9897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Кейсы успешного внедрения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124" y="3065978"/>
            <a:ext cx="562451" cy="562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3867745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Компания Х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24124" y="4363283"/>
            <a:ext cx="22501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Сократила сроки согласования контрактов на 40%.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259" y="3065978"/>
            <a:ext cx="562451" cy="5624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33259" y="3867745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Компания 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33259" y="4363283"/>
            <a:ext cx="22501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Повысила удовлетворенность поставщиков на 35%.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2395" y="3065978"/>
            <a:ext cx="562570" cy="5625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2395" y="3867864"/>
            <a:ext cx="225028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Компания Z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2395" y="4363403"/>
            <a:ext cx="22502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Улучшила контроль качества на 20%.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6324124" y="5781556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Компании, внедрившие SRM, добились значительных улучшений. Это повышение удовлетворенности поставщиков и улучшение контроля качества.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2713" y="591503"/>
            <a:ext cx="5517356" cy="632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Этапы внедрения SRM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13" y="1546503"/>
            <a:ext cx="1075253" cy="12903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0507" y="1761530"/>
            <a:ext cx="2530197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Анализ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150507" y="2206704"/>
            <a:ext cx="6240780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Оценка текущих процессов и выявление потребностей.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13" y="2836902"/>
            <a:ext cx="1075253" cy="12903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0507" y="3051929"/>
            <a:ext cx="2530197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Интеграция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150507" y="3497104"/>
            <a:ext cx="6240780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Интеграция с существующими системами.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713" y="4127302"/>
            <a:ext cx="1075253" cy="12903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0507" y="4342328"/>
            <a:ext cx="2530197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Обучение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150507" y="4787503"/>
            <a:ext cx="6240780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Обучение персонала работе с системой.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713" y="5417701"/>
            <a:ext cx="1075253" cy="129039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50507" y="5632728"/>
            <a:ext cx="2530197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Запуск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2150507" y="6077903"/>
            <a:ext cx="6240780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Запуск системы в эксплуатацию.</a:t>
            </a:r>
            <a:endParaRPr lang="en-US" sz="1650" dirty="0"/>
          </a:p>
        </p:txBody>
      </p:sp>
      <p:sp>
        <p:nvSpPr>
          <p:cNvPr id="16" name="Text 9"/>
          <p:cNvSpPr/>
          <p:nvPr/>
        </p:nvSpPr>
        <p:spPr>
          <a:xfrm>
            <a:off x="752713" y="6950035"/>
            <a:ext cx="7638574" cy="687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Процесс внедрения SRM состоит из нескольких этапов. От анализа до запуска системы в эксплуатацию, каждый этап важен для успеха проекта.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68573"/>
            <a:ext cx="742199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Технологии и безопасность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031563"/>
            <a:ext cx="3614618" cy="2168962"/>
          </a:xfrm>
          <a:prstGeom prst="roundRect">
            <a:avLst>
              <a:gd name="adj" fmla="val 1655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99899" y="2293739"/>
            <a:ext cx="292536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Облачная платформа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99899" y="2789277"/>
            <a:ext cx="3090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Гибкость и масштабируемость.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031563"/>
            <a:ext cx="3614618" cy="2168962"/>
          </a:xfrm>
          <a:prstGeom prst="roundRect">
            <a:avLst>
              <a:gd name="adj" fmla="val 1655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53833" y="2293739"/>
            <a:ext cx="292584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Шифрование данных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53833" y="2789277"/>
            <a:ext cx="309026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Защита от несанкционированного доступа.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4439841"/>
            <a:ext cx="7468553" cy="1402913"/>
          </a:xfrm>
          <a:prstGeom prst="roundRect">
            <a:avLst>
              <a:gd name="adj" fmla="val 2559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99899" y="4702016"/>
            <a:ext cx="286821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Совместимость с ERP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99899" y="5197554"/>
            <a:ext cx="69442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Легкая интеграция с существующими системами.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837724" y="6111954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SRM использует передовые технологии для обеспечения безопасности и совместимости. Облачная платформа обеспечивает гибкость и масштабируемость.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52210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Начните трансформацию сегодня!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8910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Оптимизируйте управление поставщиками и увеличьте эффективность вашего бизнеса. Свяжитесь с нами для получения демо-доступа.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532435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Сайт: </a:t>
            </a:r>
            <a:pPr algn="l" indent="0" marL="0">
              <a:lnSpc>
                <a:spcPts val="3000"/>
              </a:lnSpc>
              <a:buNone/>
            </a:pPr>
            <a:r>
              <a:rPr lang="en-US" sz="1850" u="sng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example.com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Email: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info@example.com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2025-04-18T02:21:53Z</dcterms:created>
  <dcterms:modified xsi:type="dcterms:W3CDTF">2025-04-18T02:21:53Z</dcterms:modified>
</cp:coreProperties>
</file>